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9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D490B957-2D22-482A-73DA-6213B8B2F41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Espaço Reservado para Imagem 13">
            <a:extLst>
              <a:ext uri="{FF2B5EF4-FFF2-40B4-BE49-F238E27FC236}">
                <a16:creationId xmlns:a16="http://schemas.microsoft.com/office/drawing/2014/main" id="{6E68530A-6175-D33E-1F6C-E61D6A58178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7" name="Espaço Reservado para Imagem 16">
            <a:extLst>
              <a:ext uri="{FF2B5EF4-FFF2-40B4-BE49-F238E27FC236}">
                <a16:creationId xmlns:a16="http://schemas.microsoft.com/office/drawing/2014/main" id="{BEDDFA30-BAEF-4CE3-C9B3-16C3915ABA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9" name="Espaço Reservado para Imagem 18">
            <a:extLst>
              <a:ext uri="{FF2B5EF4-FFF2-40B4-BE49-F238E27FC236}">
                <a16:creationId xmlns:a16="http://schemas.microsoft.com/office/drawing/2014/main" id="{F4BD27CA-ADE6-02FB-2031-969CE6A543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1" name="Espaço Reservado para Imagem 20">
            <a:extLst>
              <a:ext uri="{FF2B5EF4-FFF2-40B4-BE49-F238E27FC236}">
                <a16:creationId xmlns:a16="http://schemas.microsoft.com/office/drawing/2014/main" id="{256D4120-91A6-0A5C-E143-1B8C6E01291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4" name="Espaço Reservado para Imagem 23">
            <a:extLst>
              <a:ext uri="{FF2B5EF4-FFF2-40B4-BE49-F238E27FC236}">
                <a16:creationId xmlns:a16="http://schemas.microsoft.com/office/drawing/2014/main" id="{2458E66D-E230-9EBF-8B38-08C93EA6E1C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7" name="Espaço Reservado para Imagem 26">
            <a:extLst>
              <a:ext uri="{FF2B5EF4-FFF2-40B4-BE49-F238E27FC236}">
                <a16:creationId xmlns:a16="http://schemas.microsoft.com/office/drawing/2014/main" id="{DCF510AC-BFBE-E8C5-2ECD-AFFD723710E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9" name="Espaço Reservado para Imagem 28">
            <a:extLst>
              <a:ext uri="{FF2B5EF4-FFF2-40B4-BE49-F238E27FC236}">
                <a16:creationId xmlns:a16="http://schemas.microsoft.com/office/drawing/2014/main" id="{F2804B1E-BFFA-F8F7-5347-ED5E7433136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4" name="Espaço Reservado para Imagem 33">
            <a:extLst>
              <a:ext uri="{FF2B5EF4-FFF2-40B4-BE49-F238E27FC236}">
                <a16:creationId xmlns:a16="http://schemas.microsoft.com/office/drawing/2014/main" id="{10E1C65E-4F78-0935-CE34-953CCCD7CCF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" r="94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23</cp:revision>
  <cp:lastPrinted>2025-12-03T13:40:53Z</cp:lastPrinted>
  <dcterms:created xsi:type="dcterms:W3CDTF">2025-12-03T12:27:57Z</dcterms:created>
  <dcterms:modified xsi:type="dcterms:W3CDTF">2026-03-28T14:56:49Z</dcterms:modified>
</cp:coreProperties>
</file>